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notesSlides/notesSlide9.xml" ContentType="application/vnd.openxmlformats-officedocument.presentationml.notesSlide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notesSlides/notesSlide7.xml" ContentType="application/vnd.openxmlformats-officedocument.presentationml.notes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docProps/core.xml" ContentType="application/vnd.openxmlformats-package.core-properties+xml"/>
  <Default Extension="rels" ContentType="application/vnd.openxmlformats-package.relationships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62" r:id="rId5"/>
    <p:sldId id="261" r:id="rId6"/>
    <p:sldId id="264" r:id="rId7"/>
    <p:sldId id="263" r:id="rId8"/>
    <p:sldId id="259" r:id="rId9"/>
    <p:sldId id="260" r:id="rId10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presProps" Target="pres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heme" Target="theme/theme1.xml"/><Relationship Id="rId8" Type="http://schemas.openxmlformats.org/officeDocument/2006/relationships/slide" Target="slides/slide7.xml"/><Relationship Id="rId13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9CF8E7-15A6-C644-BCB2-F6C40EF614E5}" type="datetimeFigureOut">
              <a:rPr lang="en-US" smtClean="0"/>
              <a:pPr/>
              <a:t>2/28/13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58B20A-C509-4343-8AEB-4DADEC4029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E7489C7C-80AE-40E8-A237-B255B567DD6F}" type="datetimeFigureOut">
              <a:rPr lang="en-US" smtClean="0"/>
              <a:pPr/>
              <a:t>2/28/13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38E7505F-6A8E-4BE3-A966-A98F8E6FE5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12838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7505F-6A8E-4BE3-A966-A98F8E6FE58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09978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7505F-6A8E-4BE3-A966-A98F8E6FE58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736397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7505F-6A8E-4BE3-A966-A98F8E6FE58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790502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7505F-6A8E-4BE3-A966-A98F8E6FE58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726156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7505F-6A8E-4BE3-A966-A98F8E6FE58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451523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7505F-6A8E-4BE3-A966-A98F8E6FE58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733887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7505F-6A8E-4BE3-A966-A98F8E6FE58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372559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7505F-6A8E-4BE3-A966-A98F8E6FE58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02641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7505F-6A8E-4BE3-A966-A98F8E6FE58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46151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BBC4-4A7A-4E77-90FC-090CBA60B9AD}" type="datetimeFigureOut">
              <a:rPr lang="en-US" smtClean="0"/>
              <a:pPr/>
              <a:t>2/28/13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E2B26-F73E-4B56-85CB-32429846BA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27865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BBC4-4A7A-4E77-90FC-090CBA60B9AD}" type="datetimeFigureOut">
              <a:rPr lang="en-US" smtClean="0"/>
              <a:pPr/>
              <a:t>2/28/13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E2B26-F73E-4B56-85CB-32429846BA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61331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BBC4-4A7A-4E77-90FC-090CBA60B9AD}" type="datetimeFigureOut">
              <a:rPr lang="en-US" smtClean="0"/>
              <a:pPr/>
              <a:t>2/28/13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E2B26-F73E-4B56-85CB-32429846BA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21417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BBC4-4A7A-4E77-90FC-090CBA60B9AD}" type="datetimeFigureOut">
              <a:rPr lang="en-US" smtClean="0"/>
              <a:pPr/>
              <a:t>2/28/13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E2B26-F73E-4B56-85CB-32429846BA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32840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BBC4-4A7A-4E77-90FC-090CBA60B9AD}" type="datetimeFigureOut">
              <a:rPr lang="en-US" smtClean="0"/>
              <a:pPr/>
              <a:t>2/28/13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E2B26-F73E-4B56-85CB-32429846BA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22726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BBC4-4A7A-4E77-90FC-090CBA60B9AD}" type="datetimeFigureOut">
              <a:rPr lang="en-US" smtClean="0"/>
              <a:pPr/>
              <a:t>2/28/13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E2B26-F73E-4B56-85CB-32429846BA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94123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BBC4-4A7A-4E77-90FC-090CBA60B9AD}" type="datetimeFigureOut">
              <a:rPr lang="en-US" smtClean="0"/>
              <a:pPr/>
              <a:t>2/28/13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E2B26-F73E-4B56-85CB-32429846BA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80569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BBC4-4A7A-4E77-90FC-090CBA60B9AD}" type="datetimeFigureOut">
              <a:rPr lang="en-US" smtClean="0"/>
              <a:pPr/>
              <a:t>2/28/13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E2B26-F73E-4B56-85CB-32429846BA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66966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BBC4-4A7A-4E77-90FC-090CBA60B9AD}" type="datetimeFigureOut">
              <a:rPr lang="en-US" smtClean="0"/>
              <a:pPr/>
              <a:t>2/28/13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E2B26-F73E-4B56-85CB-32429846BA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49988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BBC4-4A7A-4E77-90FC-090CBA60B9AD}" type="datetimeFigureOut">
              <a:rPr lang="en-US" smtClean="0"/>
              <a:pPr/>
              <a:t>2/28/13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E2B26-F73E-4B56-85CB-32429846BA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07656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BBC4-4A7A-4E77-90FC-090CBA60B9AD}" type="datetimeFigureOut">
              <a:rPr lang="en-US" smtClean="0"/>
              <a:pPr/>
              <a:t>2/28/13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E2B26-F73E-4B56-85CB-32429846BA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00717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0BBC4-4A7A-4E77-90FC-090CBA60B9AD}" type="datetimeFigureOut">
              <a:rPr lang="en-US" smtClean="0"/>
              <a:pPr/>
              <a:t>2/28/13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E2B26-F73E-4B56-85CB-32429846BA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60139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3" Type="http://schemas.openxmlformats.org/officeDocument/2006/relationships/hyperlink" Target="http://www.english-itutor.com/TOEIC_SW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English Pronunciation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5400" b="1" dirty="0" smtClean="0"/>
              <a:t>SIR</a:t>
            </a:r>
          </a:p>
          <a:p>
            <a:r>
              <a:rPr lang="en-US" b="1" dirty="0" smtClean="0"/>
              <a:t>Stress, Intonation and Rhythm</a:t>
            </a:r>
          </a:p>
          <a:p>
            <a:r>
              <a:rPr lang="en-US" sz="1500" dirty="0" smtClean="0"/>
              <a:t>Caryn T. Davis, Dean of Academic Affairs, February 23, 2013</a:t>
            </a:r>
            <a:endParaRPr lang="en-US" sz="1500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16203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TOEIC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Test</a:t>
            </a:r>
          </a:p>
          <a:p>
            <a:r>
              <a:rPr lang="en-US" sz="4800" dirty="0" smtClean="0"/>
              <a:t>Of</a:t>
            </a:r>
          </a:p>
          <a:p>
            <a:r>
              <a:rPr lang="en-US" sz="4800" dirty="0" smtClean="0"/>
              <a:t>English for</a:t>
            </a:r>
          </a:p>
          <a:p>
            <a:r>
              <a:rPr lang="en-US" sz="4800" dirty="0" smtClean="0"/>
              <a:t>International </a:t>
            </a:r>
          </a:p>
          <a:p>
            <a:r>
              <a:rPr lang="en-US" sz="4800" dirty="0" smtClean="0"/>
              <a:t>Communication</a:t>
            </a:r>
            <a:endParaRPr lang="en-US" sz="4800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56086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More Than 25 Years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i="1" dirty="0" smtClean="0"/>
              <a:t>Global standard for workplace English language proficiency</a:t>
            </a:r>
          </a:p>
          <a:p>
            <a:pPr lvl="1"/>
            <a:r>
              <a:rPr lang="en-US" sz="4000" dirty="0" smtClean="0"/>
              <a:t>5 million test takers each year</a:t>
            </a:r>
          </a:p>
          <a:p>
            <a:pPr lvl="1"/>
            <a:r>
              <a:rPr lang="en-US" sz="4000" dirty="0" smtClean="0"/>
              <a:t>180 countries</a:t>
            </a:r>
          </a:p>
          <a:p>
            <a:pPr lvl="2"/>
            <a:r>
              <a:rPr lang="en-US" sz="4000" dirty="0" smtClean="0"/>
              <a:t>9,000 locations</a:t>
            </a:r>
            <a:endParaRPr lang="en-US" sz="4000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09483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The TOEIC Speaking Test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 minute online test</a:t>
            </a:r>
          </a:p>
          <a:p>
            <a:r>
              <a:rPr lang="en-US" dirty="0" smtClean="0"/>
              <a:t>Scored by trained evaluators</a:t>
            </a:r>
          </a:p>
          <a:p>
            <a:r>
              <a:rPr lang="en-US" dirty="0" smtClean="0"/>
              <a:t>8 is the highest score</a:t>
            </a:r>
          </a:p>
          <a:p>
            <a:r>
              <a:rPr lang="en-US" dirty="0" smtClean="0"/>
              <a:t>Test takers receive a written report </a:t>
            </a:r>
          </a:p>
          <a:p>
            <a:pPr lvl="1"/>
            <a:r>
              <a:rPr lang="en-US" dirty="0" smtClean="0"/>
              <a:t>Score</a:t>
            </a:r>
          </a:p>
          <a:p>
            <a:pPr lvl="1"/>
            <a:r>
              <a:rPr lang="en-US" dirty="0" smtClean="0"/>
              <a:t>Areas of Strengths</a:t>
            </a:r>
          </a:p>
          <a:p>
            <a:pPr lvl="1"/>
            <a:r>
              <a:rPr lang="en-US" dirty="0" smtClean="0"/>
              <a:t>Areas for Improvement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95984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TOEIC Speaking Test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b="1" dirty="0" smtClean="0"/>
              <a:t>SAMPLE QUESTIONS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http://www.ets.org/Media/Tests/TOEIC/pdf/TOEIC_sw_sample_tests.pdf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58628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SIR Pronunciation Practice for the TOEIC Speaking Test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Codes to access the Pronunciation Practice will be made available to interested faculty and staff. Please contact Mr. Ferraro or Ms. Davis.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97932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Additional TOEIC Preparation &amp; General Pronunciation Practice Websites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b="1" i="1" dirty="0" smtClean="0"/>
          </a:p>
          <a:p>
            <a:pPr marL="0" indent="0">
              <a:buNone/>
            </a:pPr>
            <a:r>
              <a:rPr lang="en-US" b="1" i="1" dirty="0" smtClean="0"/>
              <a:t>TOEIC Tips and Practice:</a:t>
            </a:r>
          </a:p>
          <a:p>
            <a:r>
              <a:rPr lang="en-US" u="sng" dirty="0">
                <a:hlinkClick r:id="rId3"/>
              </a:rPr>
              <a:t>http://</a:t>
            </a:r>
            <a:r>
              <a:rPr lang="en-US" u="sng" dirty="0" smtClean="0">
                <a:hlinkClick r:id="rId3"/>
              </a:rPr>
              <a:t>www.english-itutor.com/TOEIC_SW.html</a:t>
            </a:r>
            <a:endParaRPr lang="en-US" u="sng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b="1" i="1" dirty="0" smtClean="0"/>
              <a:t>Pronunciation Practice Websites:</a:t>
            </a:r>
            <a:endParaRPr lang="en-US" b="1" i="1" dirty="0"/>
          </a:p>
          <a:p>
            <a:r>
              <a:rPr lang="en-US" dirty="0" smtClean="0"/>
              <a:t>Spokenenglish.com</a:t>
            </a:r>
          </a:p>
          <a:p>
            <a:r>
              <a:rPr lang="en-US" dirty="0" smtClean="0"/>
              <a:t>Manythings.com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56587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What’s Next?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February and March 2013</a:t>
            </a:r>
          </a:p>
          <a:p>
            <a:pPr lvl="1"/>
            <a:r>
              <a:rPr lang="en-US" sz="3200" dirty="0" smtClean="0"/>
              <a:t>Review and practice SIR using the TOEIC Speaking Test module at the Spanish-American Institute</a:t>
            </a:r>
          </a:p>
          <a:p>
            <a:pPr lvl="1"/>
            <a:r>
              <a:rPr lang="en-US" sz="3200" dirty="0" smtClean="0"/>
              <a:t>Review additional websites</a:t>
            </a:r>
            <a:endParaRPr lang="en-US" sz="3200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77700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Taking the TOEIC Speaking Test?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tests will be administered starting in April, 2013</a:t>
            </a:r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Please inform Mr. Ferraro or Ms. Davis by March 5 if you would like to take the TOEIC Speaking Test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75797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251</Words>
  <Application>Microsoft Macintosh PowerPoint</Application>
  <PresentationFormat>On-screen Show (4:3)</PresentationFormat>
  <Paragraphs>56</Paragraphs>
  <Slides>9</Slides>
  <Notes>9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English Pronunciation</vt:lpstr>
      <vt:lpstr>TOEIC</vt:lpstr>
      <vt:lpstr>More Than 25 Years</vt:lpstr>
      <vt:lpstr>The TOEIC Speaking Test</vt:lpstr>
      <vt:lpstr>TOEIC Speaking Test</vt:lpstr>
      <vt:lpstr>SIR Pronunciation Practice for the TOEIC Speaking Test</vt:lpstr>
      <vt:lpstr>Additional TOEIC Preparation &amp; General Pronunciation Practice Websites</vt:lpstr>
      <vt:lpstr>What’s Next?</vt:lpstr>
      <vt:lpstr>Taking the TOEIC Speaking Test?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 -  English Pronunciation TOEIC</dc:title>
  <dc:creator>Caryn</dc:creator>
  <cp:keywords/>
  <cp:lastModifiedBy>Dante V Ferraro</cp:lastModifiedBy>
  <cp:revision>11</cp:revision>
  <cp:lastPrinted>2013-02-23T12:56:53Z</cp:lastPrinted>
  <dcterms:created xsi:type="dcterms:W3CDTF">2013-03-01T01:50:11Z</dcterms:created>
  <dcterms:modified xsi:type="dcterms:W3CDTF">2013-03-01T01:53:41Z</dcterms:modified>
</cp:coreProperties>
</file>